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84" r:id="rId5"/>
    <p:sldId id="259" r:id="rId6"/>
    <p:sldId id="260" r:id="rId7"/>
    <p:sldId id="261" r:id="rId8"/>
    <p:sldId id="262" r:id="rId9"/>
    <p:sldId id="277" r:id="rId10"/>
    <p:sldId id="276" r:id="rId11"/>
    <p:sldId id="281" r:id="rId12"/>
    <p:sldId id="282" r:id="rId13"/>
    <p:sldId id="283" r:id="rId14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01E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266" y="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ru-RU"/>
          </a:p>
        </p:txBody>
      </p:sp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marL="1143000" indent="-228600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marL="1600200" indent="-228600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marL="2057400" indent="-228600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Calibri" pitchFamily="32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Calibri" pitchFamily="32" charset="0"/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sldImg"/>
          </p:nvPr>
        </p:nvSpPr>
        <p:spPr bwMode="auto">
          <a:xfrm>
            <a:off x="1143000" y="677863"/>
            <a:ext cx="4570413" cy="3444875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marL="1143000" indent="-228600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marL="1600200" indent="-228600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marL="2057400" indent="-228600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EF5AD1D6-2ADF-4903-A9E2-DEF6A07B2B4F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8101319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3BF796B3-A1B6-43A3-9DB4-52A749479654}" type="slidenum">
              <a:rPr lang="en-GB" altLang="ru-RU">
                <a:latin typeface="Calibri" pitchFamily="34" charset="0"/>
              </a:rPr>
              <a:pPr/>
              <a:t>1</a:t>
            </a:fld>
            <a:endParaRPr lang="en-GB" altLang="ru-RU">
              <a:latin typeface="Calibri" pitchFamily="34" charset="0"/>
            </a:endParaRPr>
          </a:p>
        </p:txBody>
      </p:sp>
      <p:sp>
        <p:nvSpPr>
          <p:cNvPr id="409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ru-RU" altLang="ru-RU" sz="1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0" name="Rectangle 2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 noTextEdit="1"/>
          </p:cNvSpPr>
          <p:nvPr>
            <p:ph type="sldImg"/>
          </p:nvPr>
        </p:nvSpPr>
        <p:spPr>
          <a:xfrm>
            <a:off x="1131888" y="677863"/>
            <a:ext cx="4592637" cy="3444875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 noTextEdit="1"/>
          </p:cNvSpPr>
          <p:nvPr>
            <p:ph type="sldImg"/>
          </p:nvPr>
        </p:nvSpPr>
        <p:spPr>
          <a:xfrm>
            <a:off x="1131888" y="677863"/>
            <a:ext cx="4592637" cy="3444875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 noTextEdit="1"/>
          </p:cNvSpPr>
          <p:nvPr>
            <p:ph type="sldImg"/>
          </p:nvPr>
        </p:nvSpPr>
        <p:spPr>
          <a:xfrm>
            <a:off x="1131888" y="677863"/>
            <a:ext cx="4592637" cy="3444875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8F27D878-9D7D-4669-9D08-02DEFA690386}" type="slidenum">
              <a:rPr lang="en-GB" altLang="ru-RU">
                <a:latin typeface="Calibri" pitchFamily="34" charset="0"/>
              </a:rPr>
              <a:pPr/>
              <a:t>2</a:t>
            </a:fld>
            <a:endParaRPr lang="en-GB" altLang="ru-RU">
              <a:latin typeface="Calibri" pitchFamily="34" charset="0"/>
            </a:endParaRPr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ru-RU" altLang="ru-RU" sz="1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8" name="Rectangle 2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97A3EADA-4765-4F24-97AF-196B89262245}" type="slidenum">
              <a:rPr lang="en-GB" altLang="ru-RU">
                <a:latin typeface="Calibri" pitchFamily="34" charset="0"/>
              </a:rPr>
              <a:pPr/>
              <a:t>3</a:t>
            </a:fld>
            <a:endParaRPr lang="en-GB" altLang="ru-RU">
              <a:latin typeface="Calibri" pitchFamily="34" charset="0"/>
            </a:endParaRPr>
          </a:p>
        </p:txBody>
      </p:sp>
      <p:sp>
        <p:nvSpPr>
          <p:cNvPr id="819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31888" y="677863"/>
            <a:ext cx="4594225" cy="3446462"/>
          </a:xfrm>
          <a:solidFill>
            <a:srgbClr val="FFFFFF"/>
          </a:solidFill>
          <a:ln/>
        </p:spPr>
      </p:sp>
      <p:sp>
        <p:nvSpPr>
          <p:cNvPr id="819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107AAAED-972C-459F-A459-35A3CB17D2E5}" type="slidenum">
              <a:rPr lang="en-GB" altLang="ru-RU">
                <a:latin typeface="Calibri" pitchFamily="34" charset="0"/>
              </a:rPr>
              <a:pPr/>
              <a:t>5</a:t>
            </a:fld>
            <a:endParaRPr lang="en-GB" altLang="ru-RU">
              <a:latin typeface="Calibri" pitchFamily="34" charset="0"/>
            </a:endParaRPr>
          </a:p>
        </p:txBody>
      </p:sp>
      <p:sp>
        <p:nvSpPr>
          <p:cNvPr id="1126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31888" y="677863"/>
            <a:ext cx="4594225" cy="3446462"/>
          </a:xfrm>
          <a:solidFill>
            <a:srgbClr val="FFFFFF"/>
          </a:solidFill>
          <a:ln/>
        </p:spPr>
      </p:sp>
      <p:sp>
        <p:nvSpPr>
          <p:cNvPr id="1126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568A543E-111F-41D7-909B-3CB7DCFF958C}" type="slidenum">
              <a:rPr lang="en-GB" altLang="ru-RU">
                <a:latin typeface="Calibri" pitchFamily="34" charset="0"/>
              </a:rPr>
              <a:pPr/>
              <a:t>6</a:t>
            </a:fld>
            <a:endParaRPr lang="en-GB" altLang="ru-RU">
              <a:latin typeface="Calibri" pitchFamily="34" charset="0"/>
            </a:endParaRPr>
          </a:p>
        </p:txBody>
      </p:sp>
      <p:sp>
        <p:nvSpPr>
          <p:cNvPr id="1331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ru-RU" altLang="ru-RU" sz="1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16" name="Rectangle 2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C05CCEB2-DE92-45C3-9EAF-CAC0ED8D33B7}" type="slidenum">
              <a:rPr lang="en-GB" altLang="ru-RU">
                <a:latin typeface="Calibri" pitchFamily="34" charset="0"/>
              </a:rPr>
              <a:pPr/>
              <a:t>7</a:t>
            </a:fld>
            <a:endParaRPr lang="en-GB" altLang="ru-RU">
              <a:latin typeface="Calibri" pitchFamily="34" charset="0"/>
            </a:endParaRPr>
          </a:p>
        </p:txBody>
      </p:sp>
      <p:sp>
        <p:nvSpPr>
          <p:cNvPr id="1536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ru-RU" altLang="ru-RU" sz="1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364" name="Rectangle 2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2F012105-1867-4260-A27C-3977BBC9A6D1}" type="slidenum">
              <a:rPr lang="en-GB" altLang="ru-RU">
                <a:latin typeface="Calibri" pitchFamily="34" charset="0"/>
              </a:rPr>
              <a:pPr/>
              <a:t>8</a:t>
            </a:fld>
            <a:endParaRPr lang="en-GB" altLang="ru-RU">
              <a:latin typeface="Calibri" pitchFamily="34" charset="0"/>
            </a:endParaRPr>
          </a:p>
        </p:txBody>
      </p:sp>
      <p:sp>
        <p:nvSpPr>
          <p:cNvPr id="1741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31888" y="677863"/>
            <a:ext cx="4594225" cy="3446462"/>
          </a:xfrm>
          <a:solidFill>
            <a:srgbClr val="FFFFFF"/>
          </a:solidFill>
          <a:ln/>
        </p:spPr>
      </p:sp>
      <p:sp>
        <p:nvSpPr>
          <p:cNvPr id="1741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 noTextEdit="1"/>
          </p:cNvSpPr>
          <p:nvPr>
            <p:ph type="sldImg"/>
          </p:nvPr>
        </p:nvSpPr>
        <p:spPr>
          <a:xfrm>
            <a:off x="1131888" y="677863"/>
            <a:ext cx="4592637" cy="3444875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 noTextEdit="1"/>
          </p:cNvSpPr>
          <p:nvPr>
            <p:ph type="sldImg"/>
          </p:nvPr>
        </p:nvSpPr>
        <p:spPr>
          <a:xfrm>
            <a:off x="1131888" y="677863"/>
            <a:ext cx="4592637" cy="3444875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84313E-6B14-409C-88BB-3D33622A2D11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37982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F666A5-6F6A-4CDC-BE60-23E34FE7BFDA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023174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CA3D5C-516C-4263-B816-769CDB84ECB5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4917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3A9301-9CD0-41C5-9618-8E82C83356BD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56723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66026B-44FF-49C1-9E27-A6F8F181001B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015556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F89FDF-C3F7-4A84-B3F6-3E1AF8DDD4F3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728060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5E85A6-12B7-45C6-A25E-0744606A7233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3268314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353516-4DBE-46A3-81C8-8C292E420634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000271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146BCE-308C-4400-8677-F434D8B89375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016839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5ABCAF-22AB-4ED3-BB71-57DE750235EF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015359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2B81FC-5DBB-4EB7-B9C0-8DE82860EC86}" type="slidenum">
              <a:rPr lang="en-GB" altLang="ru-RU"/>
              <a:pPr/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638768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FFFFFF"/>
              </a:buClr>
              <a:buSzPct val="100000"/>
              <a:buFont typeface="Calibri" pitchFamily="32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308725"/>
            <a:ext cx="2895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marL="1143000" indent="-228600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marL="1600200" indent="-228600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marL="2057400" indent="-228600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FFFFFF"/>
              </a:buClr>
              <a:buSzPct val="100000"/>
              <a:buFont typeface="Calibri" pitchFamily="34" charset="0"/>
              <a:buNone/>
              <a:defRPr sz="12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fld id="{C8A2B63D-AA27-4628-81D8-EB66F4343455}" type="slidenum">
              <a:rPr lang="en-GB" altLang="ru-RU"/>
              <a:pPr/>
              <a:t>‹#›</a:t>
            </a:fld>
            <a:endParaRPr lang="en-GB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anose="020F0502020204030204" pitchFamily="34" charset="0"/>
        <a:defRPr sz="4400">
          <a:solidFill>
            <a:srgbClr val="FFFFFF"/>
          </a:solidFill>
          <a:latin typeface="+mj-lt"/>
          <a:ea typeface="Lucida Sans Unicode" pitchFamily="34" charset="0"/>
          <a:cs typeface="+mj-cs"/>
        </a:defRPr>
      </a:lvl1pPr>
      <a:lvl2pPr algn="ctr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anose="020F0502020204030204" pitchFamily="34" charset="0"/>
        <a:defRPr sz="4400">
          <a:solidFill>
            <a:srgbClr val="FFFFFF"/>
          </a:solidFill>
          <a:latin typeface="Calibri" pitchFamily="32" charset="0"/>
          <a:ea typeface="Lucida Sans Unicode" pitchFamily="34" charset="0"/>
          <a:cs typeface="Lucida Sans Unicode" charset="0"/>
        </a:defRPr>
      </a:lvl2pPr>
      <a:lvl3pPr algn="ctr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anose="020F0502020204030204" pitchFamily="34" charset="0"/>
        <a:defRPr sz="4400">
          <a:solidFill>
            <a:srgbClr val="FFFFFF"/>
          </a:solidFill>
          <a:latin typeface="Calibri" pitchFamily="32" charset="0"/>
          <a:ea typeface="Lucida Sans Unicode" pitchFamily="34" charset="0"/>
          <a:cs typeface="Lucida Sans Unicode" charset="0"/>
        </a:defRPr>
      </a:lvl3pPr>
      <a:lvl4pPr algn="ctr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anose="020F0502020204030204" pitchFamily="34" charset="0"/>
        <a:defRPr sz="4400">
          <a:solidFill>
            <a:srgbClr val="FFFFFF"/>
          </a:solidFill>
          <a:latin typeface="Calibri" pitchFamily="32" charset="0"/>
          <a:ea typeface="Lucida Sans Unicode" pitchFamily="34" charset="0"/>
          <a:cs typeface="Lucida Sans Unicode" charset="0"/>
        </a:defRPr>
      </a:lvl4pPr>
      <a:lvl5pPr algn="ctr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anose="020F0502020204030204" pitchFamily="34" charset="0"/>
        <a:defRPr sz="4400">
          <a:solidFill>
            <a:srgbClr val="FFFFFF"/>
          </a:solidFill>
          <a:latin typeface="Calibri" pitchFamily="32" charset="0"/>
          <a:ea typeface="Lucida Sans Unicode" pitchFamily="34" charset="0"/>
          <a:cs typeface="Lucida Sans Unicode" charset="0"/>
        </a:defRPr>
      </a:lvl5pPr>
      <a:lvl6pPr marL="457200" algn="ctr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2" charset="0"/>
        <a:defRPr sz="4400">
          <a:solidFill>
            <a:srgbClr val="FFFFFF"/>
          </a:solidFill>
          <a:latin typeface="Calibri" pitchFamily="32" charset="0"/>
          <a:cs typeface="Lucida Sans Unicode" charset="0"/>
        </a:defRPr>
      </a:lvl6pPr>
      <a:lvl7pPr marL="914400" algn="ctr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2" charset="0"/>
        <a:defRPr sz="4400">
          <a:solidFill>
            <a:srgbClr val="FFFFFF"/>
          </a:solidFill>
          <a:latin typeface="Calibri" pitchFamily="32" charset="0"/>
          <a:cs typeface="Lucida Sans Unicode" charset="0"/>
        </a:defRPr>
      </a:lvl7pPr>
      <a:lvl8pPr marL="1371600" algn="ctr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2" charset="0"/>
        <a:defRPr sz="4400">
          <a:solidFill>
            <a:srgbClr val="FFFFFF"/>
          </a:solidFill>
          <a:latin typeface="Calibri" pitchFamily="32" charset="0"/>
          <a:cs typeface="Lucida Sans Unicode" charset="0"/>
        </a:defRPr>
      </a:lvl8pPr>
      <a:lvl9pPr marL="1828800" algn="ctr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2" charset="0"/>
        <a:defRPr sz="4400">
          <a:solidFill>
            <a:srgbClr val="FFFFFF"/>
          </a:solidFill>
          <a:latin typeface="Calibri" pitchFamily="32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101000"/>
        </a:lnSpc>
        <a:spcBef>
          <a:spcPts val="8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3200">
          <a:solidFill>
            <a:srgbClr val="FFFFFF"/>
          </a:solidFill>
          <a:latin typeface="+mn-lt"/>
          <a:ea typeface="Lucida Sans Unicode" pitchFamily="34" charset="0"/>
          <a:cs typeface="+mn-cs"/>
        </a:defRPr>
      </a:lvl1pPr>
      <a:lvl2pPr marL="741363" indent="-284163" algn="l" defTabSz="449263" rtl="0" eaLnBrk="0" fontAlgn="base" hangingPunct="0">
        <a:lnSpc>
          <a:spcPct val="101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800">
          <a:solidFill>
            <a:srgbClr val="FFFFFF"/>
          </a:solidFill>
          <a:latin typeface="+mn-lt"/>
          <a:ea typeface="Lucida Sans Unicode" pitchFamily="34" charset="0"/>
          <a:cs typeface="+mn-cs"/>
        </a:defRPr>
      </a:lvl2pPr>
      <a:lvl3pPr marL="1143000" indent="-228600" algn="l" defTabSz="449263" rtl="0" eaLnBrk="0" fontAlgn="base" hangingPunct="0">
        <a:lnSpc>
          <a:spcPct val="101000"/>
        </a:lnSpc>
        <a:spcBef>
          <a:spcPts val="600"/>
        </a:spcBef>
        <a:spcAft>
          <a:spcPct val="0"/>
        </a:spcAft>
        <a:buClr>
          <a:srgbClr val="FFFFFF"/>
        </a:buClr>
        <a:buSzPct val="100000"/>
        <a:buFont typeface="Arial" charset="0"/>
        <a:buChar char="•"/>
        <a:defRPr sz="2400">
          <a:solidFill>
            <a:srgbClr val="FFFFFF"/>
          </a:solidFill>
          <a:latin typeface="+mn-lt"/>
          <a:ea typeface="Lucida Sans Unicode" pitchFamily="34" charset="0"/>
          <a:cs typeface="+mn-cs"/>
        </a:defRPr>
      </a:lvl3pPr>
      <a:lvl4pPr marL="1600200" indent="-228600" algn="l" defTabSz="449263" rtl="0" eaLnBrk="0" fontAlgn="base" hangingPunct="0">
        <a:lnSpc>
          <a:spcPct val="101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–"/>
        <a:defRPr sz="2000">
          <a:solidFill>
            <a:srgbClr val="FFFFFF"/>
          </a:solidFill>
          <a:latin typeface="+mn-lt"/>
          <a:ea typeface="Lucida Sans Unicode" pitchFamily="34" charset="0"/>
          <a:cs typeface="+mn-cs"/>
        </a:defRPr>
      </a:lvl4pPr>
      <a:lvl5pPr marL="2057400" indent="-228600" algn="l" defTabSz="449263" rtl="0" eaLnBrk="0" fontAlgn="base" hangingPunct="0">
        <a:lnSpc>
          <a:spcPct val="101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»"/>
        <a:defRPr sz="2000">
          <a:solidFill>
            <a:srgbClr val="FFFFFF"/>
          </a:solidFill>
          <a:latin typeface="+mn-lt"/>
          <a:ea typeface="Lucida Sans Unicode" pitchFamily="34" charset="0"/>
          <a:cs typeface="+mn-cs"/>
        </a:defRPr>
      </a:lvl5pPr>
      <a:lvl6pPr marL="2514600" indent="-228600" algn="l" defTabSz="449263" rtl="0" eaLnBrk="0" fontAlgn="base" hangingPunct="0">
        <a:lnSpc>
          <a:spcPct val="101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»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101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»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101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»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101000"/>
        </a:lnSpc>
        <a:spcBef>
          <a:spcPts val="500"/>
        </a:spcBef>
        <a:spcAft>
          <a:spcPct val="0"/>
        </a:spcAft>
        <a:buClr>
          <a:srgbClr val="FFFFFF"/>
        </a:buClr>
        <a:buSzPct val="100000"/>
        <a:buFont typeface="Arial" charset="0"/>
        <a:buChar char="»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tronet.ru/db/msg/1175422/pic/pic21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"/>
          <p:cNvGrpSpPr>
            <a:grpSpLocks/>
          </p:cNvGrpSpPr>
          <p:nvPr/>
        </p:nvGrpSpPr>
        <p:grpSpPr bwMode="auto">
          <a:xfrm>
            <a:off x="-261938" y="2378075"/>
            <a:ext cx="9380538" cy="942975"/>
            <a:chOff x="-165" y="1498"/>
            <a:chExt cx="5909" cy="594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65" y="1498"/>
              <a:ext cx="5910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3078" name="Text Box 3"/>
            <p:cNvSpPr txBox="1">
              <a:spLocks noChangeArrowheads="1"/>
            </p:cNvSpPr>
            <p:nvPr/>
          </p:nvSpPr>
          <p:spPr bwMode="auto">
            <a:xfrm>
              <a:off x="-90" y="1575"/>
              <a:ext cx="5760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1pPr>
              <a:lvl2pPr marL="742950" indent="-285750">
                <a:defRPr sz="28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2pPr>
              <a:lvl3pPr>
                <a:defRPr sz="24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3pPr>
              <a:lvl4pPr>
                <a:defRPr sz="20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4pPr>
              <a:lvl5pPr>
                <a:defRPr sz="20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5pPr>
              <a:lvl6pPr>
                <a:defRPr sz="20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6pPr>
              <a:lvl7pPr>
                <a:defRPr sz="20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7pPr>
              <a:lvl8pPr>
                <a:defRPr sz="20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8pPr>
              <a:lvl9pPr>
                <a:defRPr sz="20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9pPr>
            </a:lstStyle>
            <a:p>
              <a:pPr eaLnBrk="1" hangingPunct="1">
                <a:lnSpc>
                  <a:spcPct val="93000"/>
                </a:lnSpc>
                <a:buClr>
                  <a:srgbClr val="FFFFFF"/>
                </a:buClr>
                <a:buSzPct val="100000"/>
                <a:buFont typeface="Arial" charset="0"/>
                <a:buNone/>
              </a:pPr>
              <a:endParaRPr lang="ru-RU" altLang="ru-RU" sz="1800">
                <a:solidFill>
                  <a:schemeClr val="bg1"/>
                </a:solidFill>
                <a:latin typeface="Arial" charset="0"/>
              </a:endParaRPr>
            </a:p>
          </p:txBody>
        </p:sp>
      </p:grpSp>
      <p:pic>
        <p:nvPicPr>
          <p:cNvPr id="307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88913"/>
            <a:ext cx="12382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1285875"/>
            <a:ext cx="8785225" cy="3898900"/>
          </a:xfrm>
          <a:prstGeom prst="rect">
            <a:avLst/>
          </a:prstGeom>
          <a:noFill/>
          <a:ln>
            <a:noFill/>
          </a:ln>
          <a:effectLst>
            <a:outerShdw dist="71785" dir="2700000" algn="ctr" rotWithShape="0">
              <a:srgbClr val="FFFF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  <p:tav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solidFill>
                  <a:schemeClr val="tx1"/>
                </a:solidFill>
              </a:rPr>
              <a:t>Во скольких поясах расположена Россия?</a:t>
            </a:r>
          </a:p>
        </p:txBody>
      </p:sp>
      <p:pic>
        <p:nvPicPr>
          <p:cNvPr id="2048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562100"/>
            <a:ext cx="7272338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63"/>
          </a:xfrm>
        </p:spPr>
        <p:txBody>
          <a:bodyPr/>
          <a:lstStyle/>
          <a:p>
            <a:r>
              <a:rPr lang="ru-RU" altLang="ru-RU" sz="4000" b="1" smtClean="0">
                <a:solidFill>
                  <a:srgbClr val="C00000"/>
                </a:solidFill>
              </a:rPr>
              <a:t>Определите время в Якутске, если в Москве – 12 часов.</a:t>
            </a:r>
          </a:p>
        </p:txBody>
      </p:sp>
      <p:pic>
        <p:nvPicPr>
          <p:cNvPr id="2253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43063"/>
            <a:ext cx="7561263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63"/>
          </a:xfrm>
        </p:spPr>
        <p:txBody>
          <a:bodyPr/>
          <a:lstStyle/>
          <a:p>
            <a:r>
              <a:rPr lang="ru-RU" altLang="ru-RU" sz="4000" b="1" smtClean="0">
                <a:solidFill>
                  <a:srgbClr val="C00000"/>
                </a:solidFill>
              </a:rPr>
              <a:t>Определите время в Москве, если в Екатеринбурге – 24 часа.</a:t>
            </a:r>
          </a:p>
        </p:txBody>
      </p:sp>
      <p:pic>
        <p:nvPicPr>
          <p:cNvPr id="2457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643063"/>
            <a:ext cx="7345362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z="4000" b="1" smtClean="0">
              <a:solidFill>
                <a:srgbClr val="C00000"/>
              </a:solidFill>
            </a:endParaRPr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C00000"/>
                </a:solidFill>
              </a:rPr>
              <a:t>Почему границы часовых поясов проведены  не точно по меридианам?</a:t>
            </a:r>
            <a:br>
              <a:rPr lang="ru-RU" altLang="ru-RU" b="1" smtClean="0">
                <a:solidFill>
                  <a:srgbClr val="C00000"/>
                </a:solidFill>
              </a:rPr>
            </a:br>
            <a:r>
              <a:rPr lang="ru-RU" altLang="ru-RU" b="1" smtClean="0">
                <a:solidFill>
                  <a:srgbClr val="C00000"/>
                </a:solidFill>
              </a:rPr>
              <a:t>Как вернуться в прошлый день?</a:t>
            </a:r>
          </a:p>
          <a:p>
            <a:r>
              <a:rPr lang="ru-RU" b="1" smtClean="0">
                <a:solidFill>
                  <a:srgbClr val="C00000"/>
                </a:solidFill>
              </a:rPr>
              <a:t>Можно ли «растянуть» или «потерять» время?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/>
          <p:cNvSpPr txBox="1">
            <a:spLocks noChangeArrowheads="1"/>
          </p:cNvSpPr>
          <p:nvPr/>
        </p:nvSpPr>
        <p:spPr bwMode="auto">
          <a:xfrm>
            <a:off x="2357438" y="22145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defRPr sz="28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defRPr sz="24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5pPr>
            <a:lvl6pPr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6pPr>
            <a:lvl7pPr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7pPr>
            <a:lvl8pPr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8pPr>
            <a:lvl9pPr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ru-RU" altLang="ru-RU" sz="1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411413" y="1643063"/>
            <a:ext cx="5446712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>
              <a:buClr>
                <a:srgbClr val="FF3300"/>
              </a:buClr>
              <a:buSzPct val="100000"/>
              <a:buFont typeface="Verdana" pitchFamily="34" charset="0"/>
              <a:buNone/>
            </a:pPr>
            <a:r>
              <a:rPr lang="en-GB" altLang="ru-RU" sz="2400" b="1" i="1" u="sng">
                <a:solidFill>
                  <a:srgbClr val="FF3300"/>
                </a:solidFill>
                <a:latin typeface="Verdana" pitchFamily="34" charset="0"/>
              </a:rPr>
              <a:t>Местное время</a:t>
            </a:r>
          </a:p>
          <a:p>
            <a:pPr eaLnBrk="1" hangingPunct="1">
              <a:buClr>
                <a:srgbClr val="FF3300"/>
              </a:buClr>
              <a:buSzPct val="100000"/>
              <a:buFont typeface="Verdana" pitchFamily="34" charset="0"/>
              <a:buNone/>
            </a:pPr>
            <a:endParaRPr lang="en-GB" altLang="ru-RU" sz="2400" b="1" i="1" u="sng">
              <a:solidFill>
                <a:srgbClr val="FF3300"/>
              </a:solidFill>
              <a:latin typeface="Verdana" pitchFamily="34" charset="0"/>
            </a:endParaRPr>
          </a:p>
          <a:p>
            <a:pPr eaLnBrk="1" hangingPunct="1">
              <a:buClr>
                <a:srgbClr val="FF3300"/>
              </a:buClr>
              <a:buSzPct val="100000"/>
              <a:buFont typeface="Verdana" pitchFamily="34" charset="0"/>
              <a:buNone/>
            </a:pPr>
            <a:r>
              <a:rPr lang="en-GB" altLang="ru-RU" sz="2400" b="1" i="1" u="sng">
                <a:solidFill>
                  <a:srgbClr val="FF3300"/>
                </a:solidFill>
                <a:latin typeface="Verdana" pitchFamily="34" charset="0"/>
              </a:rPr>
              <a:t>Поясное время</a:t>
            </a:r>
          </a:p>
          <a:p>
            <a:pPr eaLnBrk="1" hangingPunct="1">
              <a:buClr>
                <a:srgbClr val="FF3300"/>
              </a:buClr>
              <a:buSzPct val="100000"/>
              <a:buFont typeface="Verdana" pitchFamily="34" charset="0"/>
              <a:buNone/>
            </a:pPr>
            <a:endParaRPr lang="en-GB" altLang="ru-RU" sz="2400" b="1" i="1" u="sng">
              <a:solidFill>
                <a:srgbClr val="FF3300"/>
              </a:solidFill>
              <a:latin typeface="Verdana" pitchFamily="34" charset="0"/>
            </a:endParaRPr>
          </a:p>
          <a:p>
            <a:pPr eaLnBrk="1" hangingPunct="1">
              <a:buClr>
                <a:srgbClr val="FF3300"/>
              </a:buClr>
              <a:buSzPct val="100000"/>
              <a:buFont typeface="Verdana" pitchFamily="34" charset="0"/>
              <a:buNone/>
            </a:pPr>
            <a:r>
              <a:rPr lang="en-GB" altLang="ru-RU" sz="2400" b="1" i="1" u="sng">
                <a:solidFill>
                  <a:srgbClr val="FF3300"/>
                </a:solidFill>
                <a:latin typeface="Verdana" pitchFamily="34" charset="0"/>
              </a:rPr>
              <a:t>Декретное время</a:t>
            </a:r>
          </a:p>
          <a:p>
            <a:pPr eaLnBrk="1" hangingPunct="1">
              <a:buClr>
                <a:srgbClr val="FF3300"/>
              </a:buClr>
              <a:buSzPct val="100000"/>
              <a:buFont typeface="Verdana" pitchFamily="34" charset="0"/>
              <a:buNone/>
            </a:pPr>
            <a:endParaRPr lang="en-GB" altLang="ru-RU" sz="2400" b="1" i="1" u="sng">
              <a:solidFill>
                <a:srgbClr val="FF3300"/>
              </a:solidFill>
              <a:latin typeface="Verdana" pitchFamily="34" charset="0"/>
            </a:endParaRPr>
          </a:p>
          <a:p>
            <a:pPr eaLnBrk="1" hangingPunct="1">
              <a:buClr>
                <a:srgbClr val="FF3300"/>
              </a:buClr>
              <a:buSzPct val="100000"/>
              <a:buFont typeface="Verdana" pitchFamily="34" charset="0"/>
              <a:buNone/>
            </a:pPr>
            <a:r>
              <a:rPr lang="en-GB" altLang="ru-RU" sz="2400" b="1" i="1" u="sng">
                <a:solidFill>
                  <a:srgbClr val="FF3300"/>
                </a:solidFill>
                <a:latin typeface="Verdana" pitchFamily="34" charset="0"/>
              </a:rPr>
              <a:t>Летнее время</a:t>
            </a:r>
          </a:p>
          <a:p>
            <a:pPr eaLnBrk="1" hangingPunct="1">
              <a:buClr>
                <a:srgbClr val="FF3300"/>
              </a:buClr>
              <a:buSzPct val="100000"/>
              <a:buFont typeface="Verdana" pitchFamily="34" charset="0"/>
              <a:buNone/>
            </a:pPr>
            <a:endParaRPr lang="en-GB" altLang="ru-RU" sz="2400" b="1" i="1" u="sng">
              <a:solidFill>
                <a:srgbClr val="FF3300"/>
              </a:solidFill>
              <a:latin typeface="Verdana" pitchFamily="34" charset="0"/>
            </a:endParaRPr>
          </a:p>
          <a:p>
            <a:pPr eaLnBrk="1" hangingPunct="1">
              <a:buClr>
                <a:srgbClr val="FF3300"/>
              </a:buClr>
              <a:buSzPct val="100000"/>
              <a:buFont typeface="Verdana" pitchFamily="34" charset="0"/>
              <a:buNone/>
            </a:pPr>
            <a:r>
              <a:rPr lang="en-GB" altLang="ru-RU" sz="2400" b="1" i="1" u="sng">
                <a:solidFill>
                  <a:srgbClr val="FF3300"/>
                </a:solidFill>
                <a:latin typeface="Verdana" pitchFamily="34" charset="0"/>
              </a:rPr>
              <a:t>Часовые пояса</a:t>
            </a:r>
          </a:p>
          <a:p>
            <a:pPr eaLnBrk="1" hangingPunct="1">
              <a:buClr>
                <a:srgbClr val="FF3300"/>
              </a:buClr>
              <a:buSzPct val="100000"/>
              <a:buFont typeface="Verdana" pitchFamily="34" charset="0"/>
              <a:buNone/>
            </a:pPr>
            <a:endParaRPr lang="en-GB" altLang="ru-RU" sz="2400" b="1" i="1" u="sng">
              <a:solidFill>
                <a:srgbClr val="FF3300"/>
              </a:solidFill>
              <a:latin typeface="Verdana" pitchFamily="34" charset="0"/>
            </a:endParaRPr>
          </a:p>
          <a:p>
            <a:pPr eaLnBrk="1" hangingPunct="1">
              <a:buClr>
                <a:srgbClr val="FF3300"/>
              </a:buClr>
              <a:buSzPct val="100000"/>
              <a:buFont typeface="Verdana" pitchFamily="34" charset="0"/>
              <a:buNone/>
            </a:pPr>
            <a:r>
              <a:rPr lang="en-GB" altLang="ru-RU" sz="2400" b="1" i="1" u="sng">
                <a:solidFill>
                  <a:srgbClr val="FF3300"/>
                </a:solidFill>
                <a:latin typeface="Verdana" pitchFamily="34" charset="0"/>
              </a:rPr>
              <a:t>Линия перемены дат</a:t>
            </a:r>
          </a:p>
          <a:p>
            <a:pPr eaLnBrk="1" hangingPunct="1">
              <a:buClr>
                <a:srgbClr val="FF3300"/>
              </a:buClr>
              <a:buSzPct val="100000"/>
              <a:buFont typeface="Verdana" pitchFamily="34" charset="0"/>
              <a:buNone/>
            </a:pPr>
            <a:endParaRPr lang="en-GB" altLang="ru-RU" sz="2400" b="1" i="1" u="sng">
              <a:solidFill>
                <a:srgbClr val="FF3300"/>
              </a:solidFill>
              <a:latin typeface="Verdana" pitchFamily="34" charset="0"/>
            </a:endParaRPr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"/>
            <a:ext cx="1428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285750"/>
            <a:ext cx="12700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6" name="WordArt 5"/>
          <p:cNvSpPr>
            <a:spLocks noChangeArrowheads="1" noChangeShapeType="1" noTextEdit="1"/>
          </p:cNvSpPr>
          <p:nvPr/>
        </p:nvSpPr>
        <p:spPr bwMode="auto">
          <a:xfrm>
            <a:off x="2268538" y="620713"/>
            <a:ext cx="42100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80">
                  <a:solidFill>
                    <a:srgbClr val="FFFF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89605" dir="2700000" algn="ctr" rotWithShape="0">
                    <a:srgbClr val="FFFF00"/>
                  </a:outerShdw>
                </a:effectLst>
                <a:latin typeface="Impact"/>
              </a:rPr>
              <a:t>Термины и понятия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  <p:tav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700" decel="1000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  <p:tav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700" decel="100000" fill="hold"/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  <p:tav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700" decel="100000" fill="hold"/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  <p:tav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40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40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700" decel="100000" fill="hold"/>
                                        <p:tgtEl>
                                          <p:spTgt spid="40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  <p:tav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700" decel="100000" fill="hold"/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  <p:tav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457200" y="-119063"/>
            <a:ext cx="8472488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Calibri" pitchFamily="34" charset="0"/>
              <a:buNone/>
            </a:pPr>
            <a:r>
              <a:rPr lang="en-GB" altLang="ru-RU" sz="4800" b="1"/>
              <a:t>Полный оборот Земли =360°</a:t>
            </a:r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3575050" y="273050"/>
            <a:ext cx="5111750" cy="585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5pPr>
            <a:lvl6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6pPr>
            <a:lvl7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7pPr>
            <a:lvl8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8pPr>
            <a:lvl9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marL="341313" indent="-341313" eaLnBrk="1" hangingPunct="1">
              <a:spcBef>
                <a:spcPts val="800"/>
              </a:spcBef>
              <a:buClr>
                <a:srgbClr val="FFFFFF"/>
              </a:buClr>
              <a:buSzPct val="100000"/>
              <a:buFont typeface="Arial" charset="0"/>
              <a:buChar char="•"/>
            </a:pPr>
            <a:r>
              <a:rPr lang="en-GB" altLang="ru-RU"/>
              <a:t>                      </a:t>
            </a: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79388" y="4572000"/>
            <a:ext cx="8820150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32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8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5pPr>
            <a:lvl6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6pPr>
            <a:lvl7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7pPr>
            <a:lvl8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8pPr>
            <a:lvl9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spcBef>
                <a:spcPts val="1650"/>
              </a:spcBef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GB" altLang="ru-RU" sz="6600"/>
              <a:t>360° : 24 ч. = 15° в  </a:t>
            </a:r>
            <a:r>
              <a:rPr lang="ru-RU" altLang="ru-RU" sz="6600"/>
              <a:t> 1 </a:t>
            </a:r>
            <a:r>
              <a:rPr lang="en-GB" altLang="ru-RU" sz="6600"/>
              <a:t>ч.</a:t>
            </a:r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500188"/>
            <a:ext cx="7489825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Местное время (солнечное) – время, одинаковое во всех точках, расположенных на одном меридиане.</a:t>
            </a:r>
          </a:p>
          <a:p>
            <a:r>
              <a:rPr lang="ru-RU" smtClean="0">
                <a:solidFill>
                  <a:schemeClr val="tx1"/>
                </a:solidFill>
              </a:rPr>
              <a:t>Использовать это время неудобно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096375" cy="533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13351" r="25002" b="24350"/>
          <a:stretch>
            <a:fillRect/>
          </a:stretch>
        </p:blipFill>
        <p:spPr bwMode="auto">
          <a:xfrm>
            <a:off x="357188" y="1428750"/>
            <a:ext cx="8429625" cy="4000500"/>
          </a:xfrm>
          <a:prstGeom prst="rect">
            <a:avLst/>
          </a:prstGeom>
          <a:noFill/>
          <a:ln w="936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395288" y="214313"/>
            <a:ext cx="8569325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buClr>
                <a:srgbClr val="FF3300"/>
              </a:buClr>
              <a:buSzPct val="100000"/>
              <a:buFont typeface="Verdana" pitchFamily="34" charset="0"/>
              <a:buNone/>
            </a:pPr>
            <a:r>
              <a:rPr lang="en-GB" altLang="ru-RU" sz="2400" b="1">
                <a:solidFill>
                  <a:srgbClr val="FF3300"/>
                </a:solidFill>
                <a:latin typeface="Verdana" pitchFamily="34" charset="0"/>
              </a:rPr>
              <a:t>В пределах пояса условились считать время по тому меридиану, который проходит посередине</a:t>
            </a: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1643063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28625" y="5643563"/>
            <a:ext cx="8358188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Calibri" pitchFamily="34" charset="0"/>
              <a:buNone/>
            </a:pPr>
            <a:r>
              <a:rPr lang="en-GB" altLang="ru-RU" sz="6000" b="1"/>
              <a:t>Поясное время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413385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250825" y="5084763"/>
            <a:ext cx="8713788" cy="709612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just" eaLnBrk="1" hangingPunct="1">
              <a:buClr>
                <a:srgbClr val="0D0D0D"/>
              </a:buClr>
              <a:buSzPct val="100000"/>
              <a:buFont typeface="Arial" charset="0"/>
              <a:buNone/>
            </a:pPr>
            <a:r>
              <a:rPr lang="en-GB" altLang="ru-RU" sz="2000" b="1">
                <a:solidFill>
                  <a:srgbClr val="0D0D0D"/>
                </a:solidFill>
                <a:latin typeface="Arial" charset="0"/>
              </a:rPr>
              <a:t>   </a:t>
            </a:r>
            <a:r>
              <a:rPr lang="ru-RU" altLang="ru-RU" sz="2000" b="1">
                <a:solidFill>
                  <a:srgbClr val="0D0D0D"/>
                </a:solidFill>
                <a:latin typeface="Arial" charset="0"/>
              </a:rPr>
              <a:t>Начало отсчета – нулевой пояс, посередине которого проходит нулевой (Гринвичский) меридиан</a:t>
            </a:r>
            <a:endParaRPr lang="en-GB" altLang="ru-RU" sz="2000" b="1">
              <a:solidFill>
                <a:srgbClr val="0D0D0D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4810" y="714356"/>
            <a:ext cx="4929189" cy="13517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buNone/>
              <a:defRPr/>
            </a:pPr>
            <a:r>
              <a:rPr lang="ru-RU" sz="44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A01E04"/>
                </a:solidFill>
                <a:latin typeface="Arno Pro Caption" pitchFamily="18" charset="0"/>
                <a:ea typeface="+mn-ea"/>
                <a:cs typeface="+mn-cs"/>
              </a:rPr>
              <a:t>Международное поясное время   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A01E04"/>
              </a:solidFill>
              <a:latin typeface="Arno Pro Captio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214313" y="274638"/>
            <a:ext cx="87153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Calibri" pitchFamily="34" charset="0"/>
              <a:buNone/>
            </a:pPr>
            <a:r>
              <a:rPr lang="en-GB" altLang="ru-RU" sz="4400"/>
              <a:t>Линия перемены</a:t>
            </a:r>
            <a:r>
              <a:rPr lang="ru-RU" altLang="ru-RU" sz="4400"/>
              <a:t> </a:t>
            </a:r>
            <a:r>
              <a:rPr lang="en-GB" altLang="ru-RU" sz="4400"/>
              <a:t>дат</a:t>
            </a:r>
            <a:r>
              <a:rPr lang="ru-RU" altLang="ru-RU" sz="4400"/>
              <a:t> - 180° </a:t>
            </a:r>
            <a:endParaRPr lang="en-GB" altLang="ru-RU" sz="4400"/>
          </a:p>
        </p:txBody>
      </p:sp>
      <p:grpSp>
        <p:nvGrpSpPr>
          <p:cNvPr id="16387" name="Group 2"/>
          <p:cNvGrpSpPr>
            <a:grpSpLocks/>
          </p:cNvGrpSpPr>
          <p:nvPr/>
        </p:nvGrpSpPr>
        <p:grpSpPr bwMode="auto">
          <a:xfrm>
            <a:off x="163513" y="1619250"/>
            <a:ext cx="8963025" cy="5253038"/>
            <a:chOff x="103" y="1020"/>
            <a:chExt cx="5646" cy="3309"/>
          </a:xfrm>
        </p:grpSpPr>
        <p:pic>
          <p:nvPicPr>
            <p:cNvPr id="16394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" y="1020"/>
              <a:ext cx="5647" cy="3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08000">
                  <a:solidFill>
                    <a:srgbClr val="000000"/>
                  </a:solidFill>
                  <a:round/>
                  <a:headEnd type="triangle" w="med" len="med"/>
                  <a:tailEnd/>
                </a14:hiddenLine>
              </a:ext>
            </a:extLst>
          </p:spPr>
        </p:pic>
        <p:sp>
          <p:nvSpPr>
            <p:cNvPr id="16395" name="Text Box 4"/>
            <p:cNvSpPr txBox="1">
              <a:spLocks noChangeArrowheads="1"/>
            </p:cNvSpPr>
            <p:nvPr/>
          </p:nvSpPr>
          <p:spPr bwMode="auto">
            <a:xfrm>
              <a:off x="103" y="1020"/>
              <a:ext cx="5647" cy="3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08000">
                  <a:solidFill>
                    <a:srgbClr val="000000"/>
                  </a:solidFill>
                  <a:round/>
                  <a:headEnd type="triangle" w="med" len="med"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1pPr>
              <a:lvl2pPr marL="742950" indent="-285750">
                <a:defRPr sz="28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2pPr>
              <a:lvl3pPr>
                <a:defRPr sz="24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3pPr>
              <a:lvl4pPr>
                <a:defRPr sz="20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4pPr>
              <a:lvl5pPr>
                <a:defRPr sz="20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5pPr>
              <a:lvl6pPr>
                <a:defRPr sz="20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6pPr>
              <a:lvl7pPr>
                <a:defRPr sz="20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7pPr>
              <a:lvl8pPr>
                <a:defRPr sz="20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8pPr>
              <a:lvl9pPr>
                <a:defRPr sz="2000">
                  <a:solidFill>
                    <a:srgbClr val="FFFFFF"/>
                  </a:solidFill>
                  <a:latin typeface="Calibri" pitchFamily="34" charset="0"/>
                  <a:ea typeface="Lucida Sans Unicode" pitchFamily="34" charset="0"/>
                  <a:cs typeface="Lucida Sans Unicode" pitchFamily="34" charset="0"/>
                </a:defRPr>
              </a:lvl9pPr>
            </a:lstStyle>
            <a:p>
              <a:pPr eaLnBrk="1" hangingPunct="1">
                <a:lnSpc>
                  <a:spcPct val="93000"/>
                </a:lnSpc>
                <a:buClr>
                  <a:srgbClr val="FFFFFF"/>
                </a:buClr>
                <a:buSzPct val="100000"/>
                <a:buFont typeface="Arial" charset="0"/>
                <a:buNone/>
              </a:pPr>
              <a:endParaRPr lang="ru-RU" altLang="ru-RU" sz="18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9221" name="AutoShape 5"/>
          <p:cNvSpPr>
            <a:spLocks noChangeArrowheads="1"/>
          </p:cNvSpPr>
          <p:nvPr/>
        </p:nvSpPr>
        <p:spPr bwMode="auto">
          <a:xfrm rot="2460000">
            <a:off x="6099175" y="1824038"/>
            <a:ext cx="2582863" cy="177800"/>
          </a:xfrm>
          <a:prstGeom prst="rightArrow">
            <a:avLst>
              <a:gd name="adj1" fmla="val 50000"/>
              <a:gd name="adj2" fmla="val 50238"/>
            </a:avLst>
          </a:prstGeom>
          <a:solidFill>
            <a:srgbClr val="FF0000"/>
          </a:solidFill>
          <a:ln w="2556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ru-RU" altLang="ru-RU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8358188" y="1639888"/>
            <a:ext cx="0" cy="500380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buNone/>
              <a:defRPr/>
            </a:pPr>
            <a:endParaRPr lang="ru-RU"/>
          </a:p>
        </p:txBody>
      </p:sp>
      <p:sp>
        <p:nvSpPr>
          <p:cNvPr id="11" name="Стрелка влево 10"/>
          <p:cNvSpPr>
            <a:spLocks noChangeArrowheads="1"/>
          </p:cNvSpPr>
          <p:nvPr/>
        </p:nvSpPr>
        <p:spPr bwMode="auto">
          <a:xfrm>
            <a:off x="7858125" y="3000375"/>
            <a:ext cx="1000125" cy="285750"/>
          </a:xfrm>
          <a:prstGeom prst="leftArrow">
            <a:avLst>
              <a:gd name="adj1" fmla="val 50000"/>
              <a:gd name="adj2" fmla="val 50005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ru-RU" altLang="ru-RU"/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6000750" y="2928938"/>
            <a:ext cx="1462088" cy="4016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Verdana" pitchFamily="34" charset="0"/>
              <a:buNone/>
            </a:pPr>
            <a:r>
              <a:rPr lang="ru-RU" altLang="ru-RU" sz="2000" b="1">
                <a:solidFill>
                  <a:srgbClr val="000000"/>
                </a:solidFill>
                <a:latin typeface="Verdana" pitchFamily="34" charset="0"/>
              </a:rPr>
              <a:t>Завтра</a:t>
            </a:r>
            <a:endParaRPr lang="en-GB" altLang="ru-RU" sz="2000" b="1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3" name="Стрелка вправо 12"/>
          <p:cNvSpPr>
            <a:spLocks noChangeArrowheads="1"/>
          </p:cNvSpPr>
          <p:nvPr/>
        </p:nvSpPr>
        <p:spPr bwMode="auto">
          <a:xfrm>
            <a:off x="7858125" y="3571875"/>
            <a:ext cx="1000125" cy="285750"/>
          </a:xfrm>
          <a:prstGeom prst="rightArrow">
            <a:avLst>
              <a:gd name="adj1" fmla="val 50000"/>
              <a:gd name="adj2" fmla="val 50005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lnSpc>
                <a:spcPct val="93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ru-RU" altLang="ru-RU"/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6143625" y="3500438"/>
            <a:ext cx="1471613" cy="4016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Verdana" pitchFamily="34" charset="0"/>
              <a:buNone/>
            </a:pPr>
            <a:r>
              <a:rPr lang="ru-RU" altLang="ru-RU" sz="2000" b="1">
                <a:solidFill>
                  <a:srgbClr val="000000"/>
                </a:solidFill>
                <a:latin typeface="Verdana" pitchFamily="34" charset="0"/>
              </a:rPr>
              <a:t>Вчера</a:t>
            </a:r>
            <a:endParaRPr lang="en-GB" altLang="ru-RU" sz="2000" b="1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17" dur="8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animBg="1"/>
      <p:bldP spid="11" grpId="0" animBg="1"/>
      <p:bldP spid="12" grpId="0" animBg="1"/>
      <p:bldP spid="13" grpId="0" animBg="1"/>
      <p:bldP spid="14" grpId="0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8588"/>
            <a:ext cx="9144000" cy="3013075"/>
          </a:xfrm>
        </p:spPr>
        <p:txBody>
          <a:bodyPr/>
          <a:lstStyle/>
          <a:p>
            <a:r>
              <a:rPr lang="en-US" altLang="ru-RU" smtClean="0">
                <a:solidFill>
                  <a:srgbClr val="FF0000"/>
                </a:solidFill>
              </a:rPr>
              <a:t/>
            </a:r>
            <a:br>
              <a:rPr lang="en-US" altLang="ru-RU" smtClean="0">
                <a:solidFill>
                  <a:srgbClr val="FF0000"/>
                </a:solidFill>
              </a:rPr>
            </a:br>
            <a:r>
              <a:rPr lang="en-US" altLang="ru-RU" smtClean="0">
                <a:solidFill>
                  <a:srgbClr val="FF0000"/>
                </a:solidFill>
              </a:rPr>
              <a:t/>
            </a:r>
            <a:br>
              <a:rPr lang="en-US" altLang="ru-RU" smtClean="0">
                <a:solidFill>
                  <a:srgbClr val="FF0000"/>
                </a:solidFill>
              </a:rPr>
            </a:br>
            <a:r>
              <a:rPr lang="en-US" altLang="ru-RU" smtClean="0">
                <a:solidFill>
                  <a:srgbClr val="FF0000"/>
                </a:solidFill>
              </a:rPr>
              <a:t/>
            </a:r>
            <a:br>
              <a:rPr lang="en-US" altLang="ru-RU" smtClean="0">
                <a:solidFill>
                  <a:srgbClr val="FF0000"/>
                </a:solidFill>
              </a:rPr>
            </a:br>
            <a:r>
              <a:rPr lang="ru-RU" altLang="ru-RU" smtClean="0">
                <a:solidFill>
                  <a:srgbClr val="FF0000"/>
                </a:solidFill>
              </a:rPr>
              <a:t>Декретное время </a:t>
            </a:r>
            <a:r>
              <a:rPr lang="ru-RU" altLang="ru-RU" smtClean="0">
                <a:solidFill>
                  <a:schemeClr val="tx1"/>
                </a:solidFill>
              </a:rPr>
              <a:t>(поясное + 1 час)</a:t>
            </a:r>
            <a:br>
              <a:rPr lang="ru-RU" altLang="ru-RU" smtClean="0">
                <a:solidFill>
                  <a:schemeClr val="tx1"/>
                </a:solidFill>
              </a:rPr>
            </a:br>
            <a:r>
              <a:rPr lang="ru-RU" altLang="ru-RU" smtClean="0">
                <a:solidFill>
                  <a:schemeClr val="tx1"/>
                </a:solidFill>
              </a:rPr>
              <a:t>с 1930 г.</a:t>
            </a:r>
            <a:r>
              <a:rPr lang="en-US" altLang="ru-RU" smtClean="0">
                <a:solidFill>
                  <a:schemeClr val="tx1"/>
                </a:solidFill>
              </a:rPr>
              <a:t/>
            </a:r>
            <a:br>
              <a:rPr lang="en-US" altLang="ru-RU" smtClean="0">
                <a:solidFill>
                  <a:schemeClr val="tx1"/>
                </a:solidFill>
              </a:rPr>
            </a:br>
            <a:r>
              <a:rPr lang="en-US" altLang="ru-RU" smtClean="0">
                <a:solidFill>
                  <a:schemeClr val="tx1"/>
                </a:solidFill>
              </a:rPr>
              <a:t/>
            </a:r>
            <a:br>
              <a:rPr lang="en-US" altLang="ru-RU" smtClean="0">
                <a:solidFill>
                  <a:schemeClr val="tx1"/>
                </a:solidFill>
              </a:rPr>
            </a:br>
            <a:r>
              <a:rPr lang="en-US" altLang="ru-RU" smtClean="0">
                <a:solidFill>
                  <a:schemeClr val="tx1"/>
                </a:solidFill>
              </a:rPr>
              <a:t> </a:t>
            </a:r>
            <a:r>
              <a:rPr lang="ru-RU" altLang="ru-RU" smtClean="0">
                <a:solidFill>
                  <a:schemeClr val="tx1"/>
                </a:solidFill>
              </a:rPr>
              <a:t>С 1.04.1981 года в нашей стране введено летнее время ( конец марта по октябрь)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Lucida Sans Unicode"/>
      </a:majorFont>
      <a:minorFont>
        <a:latin typeface="Calibri"/>
        <a:ea typeface="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146</Words>
  <Application>Microsoft Office PowerPoint</Application>
  <PresentationFormat>Экран (4:3)</PresentationFormat>
  <Paragraphs>37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Lucida Sans Unicode</vt:lpstr>
      <vt:lpstr>Calibri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Декретное время (поясное + 1 час) с 1930 г.   С 1.04.1981 года в нашей стране введено летнее время ( конец марта по октябрь)</vt:lpstr>
      <vt:lpstr>Во скольких поясах расположена Россия?</vt:lpstr>
      <vt:lpstr>Определите время в Якутске, если в Москве – 12 часов.</vt:lpstr>
      <vt:lpstr>Определите время в Москве, если в Екатеринбурге – 24 часа.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Black.User</cp:lastModifiedBy>
  <cp:revision>13</cp:revision>
  <dcterms:modified xsi:type="dcterms:W3CDTF">2020-05-25T16:20:20Z</dcterms:modified>
</cp:coreProperties>
</file>